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2180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828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06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794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64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72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00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422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537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79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1/27/21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407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1/27/21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8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vemeloveyou.org.au/?inf_contact_key=a625ca8a8af4deec8498af7f0a8a7a9716358d5485884e2f31e6019a0d26c8b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4E245D-B1FD-4E2C-A9F6-8862E06544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b="443"/>
          <a:stretch/>
        </p:blipFill>
        <p:spPr>
          <a:xfrm>
            <a:off x="1" y="10"/>
            <a:ext cx="1219200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92A843-3FA1-4DFF-99F6-47FA457D7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01476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F7C3E6-52E4-40D2-8F62-965A9BC01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159" y="1377146"/>
            <a:ext cx="4054144" cy="3626217"/>
          </a:xfrm>
        </p:spPr>
        <p:txBody>
          <a:bodyPr anchor="b">
            <a:normAutofit/>
          </a:bodyPr>
          <a:lstStyle/>
          <a:p>
            <a:pPr algn="r"/>
            <a:endParaRPr lang="en-AU" sz="6400" dirty="0">
              <a:solidFill>
                <a:schemeClr val="bg1"/>
              </a:solidFill>
            </a:endParaRPr>
          </a:p>
          <a:p>
            <a:r>
              <a:rPr lang="en-AU" dirty="0"/>
              <a:t>CLUB CULTURE</a:t>
            </a:r>
          </a:p>
        </p:txBody>
      </p:sp>
      <p:sp>
        <p:nvSpPr>
          <p:cNvPr id="13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57736" y="815001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Graphic 15">
            <a:extLst>
              <a:ext uri="{FF2B5EF4-FFF2-40B4-BE49-F238E27FC236}">
                <a16:creationId xmlns:a16="http://schemas.microsoft.com/office/drawing/2014/main" id="{8550FED7-7C32-42BB-98DB-30272A633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16516" y="104429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274341"/>
            <a:ext cx="11353800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27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8F188F9-68C3-474F-A0C2-61691B215144}"/>
              </a:ext>
            </a:extLst>
          </p:cNvPr>
          <p:cNvGrpSpPr/>
          <p:nvPr/>
        </p:nvGrpSpPr>
        <p:grpSpPr>
          <a:xfrm>
            <a:off x="1399972" y="302726"/>
            <a:ext cx="9392055" cy="6555274"/>
            <a:chOff x="1399972" y="302726"/>
            <a:chExt cx="9392055" cy="6555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2DE436-A244-454A-BE2E-ECCF514D0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972" y="302726"/>
              <a:ext cx="9392055" cy="655527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1E2A91-D0E5-4B48-A584-BBAED9EC1586}"/>
                </a:ext>
              </a:extLst>
            </p:cNvPr>
            <p:cNvSpPr txBox="1"/>
            <p:nvPr/>
          </p:nvSpPr>
          <p:spPr>
            <a:xfrm>
              <a:off x="4054761" y="4568215"/>
              <a:ext cx="6188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200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0EB73B-E446-444B-A4F9-24B70220C295}"/>
                </a:ext>
              </a:extLst>
            </p:cNvPr>
            <p:cNvSpPr txBox="1"/>
            <p:nvPr/>
          </p:nvSpPr>
          <p:spPr>
            <a:xfrm>
              <a:off x="4054762" y="3622964"/>
              <a:ext cx="6188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2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EF1A71-6094-4E99-AF60-ED96713126EF}"/>
                </a:ext>
              </a:extLst>
            </p:cNvPr>
            <p:cNvSpPr txBox="1"/>
            <p:nvPr/>
          </p:nvSpPr>
          <p:spPr>
            <a:xfrm>
              <a:off x="4054763" y="2677713"/>
              <a:ext cx="6188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2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AF28A7-7431-4AFD-9B82-521C5CEB3D63}"/>
                </a:ext>
              </a:extLst>
            </p:cNvPr>
            <p:cNvSpPr txBox="1"/>
            <p:nvPr/>
          </p:nvSpPr>
          <p:spPr>
            <a:xfrm>
              <a:off x="4054760" y="1779540"/>
              <a:ext cx="6188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200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2A351D-5A21-4058-880A-35ED97777E20}"/>
                </a:ext>
              </a:extLst>
            </p:cNvPr>
            <p:cNvSpPr txBox="1"/>
            <p:nvPr/>
          </p:nvSpPr>
          <p:spPr>
            <a:xfrm>
              <a:off x="4119418" y="976769"/>
              <a:ext cx="6188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2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9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0664BE-E00B-40E8-959B-8B6EB953F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07" t="25516" r="25403" b="19593"/>
          <a:stretch/>
        </p:blipFill>
        <p:spPr>
          <a:xfrm>
            <a:off x="2877276" y="145454"/>
            <a:ext cx="8445909" cy="65670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02B7E1-1A2A-4176-967A-F0E77F6DC60C}"/>
              </a:ext>
            </a:extLst>
          </p:cNvPr>
          <p:cNvGrpSpPr/>
          <p:nvPr/>
        </p:nvGrpSpPr>
        <p:grpSpPr>
          <a:xfrm>
            <a:off x="406400" y="167169"/>
            <a:ext cx="1246910" cy="1505527"/>
            <a:chOff x="1080654" y="277091"/>
            <a:chExt cx="1644073" cy="1930400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B8C4F797-F693-4F8F-B7B1-B29B6AF704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2348" t="40158" r="54167" b="30327"/>
            <a:stretch/>
          </p:blipFill>
          <p:spPr>
            <a:xfrm>
              <a:off x="1080654" y="277091"/>
              <a:ext cx="1644073" cy="1930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E28B7F-4A92-4CED-B663-B0C7B3BF1362}"/>
                </a:ext>
              </a:extLst>
            </p:cNvPr>
            <p:cNvSpPr/>
            <p:nvPr/>
          </p:nvSpPr>
          <p:spPr>
            <a:xfrm>
              <a:off x="2115128" y="1801091"/>
              <a:ext cx="4064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9ECB909-86DB-42D8-A24D-F97053F6A7E0}"/>
              </a:ext>
            </a:extLst>
          </p:cNvPr>
          <p:cNvSpPr txBox="1"/>
          <p:nvPr/>
        </p:nvSpPr>
        <p:spPr>
          <a:xfrm>
            <a:off x="-74487" y="2600851"/>
            <a:ext cx="4562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2">
                    <a:lumMod val="50000"/>
                  </a:schemeClr>
                </a:solidFill>
              </a:rPr>
              <a:t>Do you have a Membership Agreement?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BB0D5-A382-4926-B9C2-A9C96DCF0BD0}"/>
              </a:ext>
            </a:extLst>
          </p:cNvPr>
          <p:cNvSpPr txBox="1"/>
          <p:nvPr/>
        </p:nvSpPr>
        <p:spPr>
          <a:xfrm>
            <a:off x="-74487" y="3819748"/>
            <a:ext cx="4923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2">
                    <a:lumMod val="50000"/>
                  </a:schemeClr>
                </a:solidFill>
              </a:rPr>
              <a:t>Do you have a Junior Pilots’ programme?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E683AE-B5FE-480C-86D1-96C405FAD2D3}"/>
              </a:ext>
            </a:extLst>
          </p:cNvPr>
          <p:cNvSpPr txBox="1"/>
          <p:nvPr/>
        </p:nvSpPr>
        <p:spPr>
          <a:xfrm>
            <a:off x="-74487" y="1813324"/>
            <a:ext cx="4562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2">
                    <a:lumMod val="50000"/>
                  </a:schemeClr>
                </a:solidFill>
              </a:rPr>
              <a:t>Do you have a Club Strategy?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FF56CF-E288-453B-B560-EC1B6D924F6E}"/>
              </a:ext>
            </a:extLst>
          </p:cNvPr>
          <p:cNvSpPr txBox="1"/>
          <p:nvPr/>
        </p:nvSpPr>
        <p:spPr>
          <a:xfrm>
            <a:off x="-74487" y="4662318"/>
            <a:ext cx="4562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2">
                    <a:lumMod val="50000"/>
                  </a:schemeClr>
                </a:solidFill>
              </a:rPr>
              <a:t>Have you done a Club Health Check?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711CD8-6B7A-404D-B2B1-1C7AFDD4EEEF}"/>
              </a:ext>
            </a:extLst>
          </p:cNvPr>
          <p:cNvSpPr txBox="1"/>
          <p:nvPr/>
        </p:nvSpPr>
        <p:spPr>
          <a:xfrm>
            <a:off x="-74488" y="4268721"/>
            <a:ext cx="4562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2">
                    <a:lumMod val="50000"/>
                  </a:schemeClr>
                </a:solidFill>
              </a:rPr>
              <a:t>Do you have a Code of Conduct?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8D2FE3-BBE2-4F4D-96B2-D383B5F84A64}"/>
              </a:ext>
            </a:extLst>
          </p:cNvPr>
          <p:cNvSpPr txBox="1"/>
          <p:nvPr/>
        </p:nvSpPr>
        <p:spPr>
          <a:xfrm>
            <a:off x="0" y="5485645"/>
            <a:ext cx="4562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rgbClr val="002060"/>
                </a:solidFill>
              </a:rPr>
              <a:t>All the above documents are on the </a:t>
            </a:r>
          </a:p>
          <a:p>
            <a:r>
              <a:rPr lang="en-AU" sz="1600" dirty="0">
                <a:solidFill>
                  <a:srgbClr val="002060"/>
                </a:solidFill>
              </a:rPr>
              <a:t>VSA Website </a:t>
            </a:r>
          </a:p>
          <a:p>
            <a:r>
              <a:rPr lang="en-AU" sz="1600" dirty="0">
                <a:solidFill>
                  <a:srgbClr val="002060"/>
                </a:solidFill>
              </a:rPr>
              <a:t>www.gliding.asn.au </a:t>
            </a:r>
          </a:p>
        </p:txBody>
      </p:sp>
    </p:spTree>
    <p:extLst>
      <p:ext uri="{BB962C8B-B14F-4D97-AF65-F5344CB8AC3E}">
        <p14:creationId xmlns:p14="http://schemas.microsoft.com/office/powerpoint/2010/main" val="215219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62</Words>
  <Application>Microsoft Macintosh PowerPoint</Application>
  <PresentationFormat>Widescreen</PresentationFormat>
  <Paragraphs>15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Univers</vt:lpstr>
      <vt:lpstr>GradientVTI</vt:lpstr>
      <vt:lpstr> CLUB CULTURE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CLUB CULTURE</dc:title>
  <dc:creator>Vivienne Drew</dc:creator>
  <cp:lastModifiedBy>Microsoft Office User</cp:lastModifiedBy>
  <cp:revision>20</cp:revision>
  <dcterms:created xsi:type="dcterms:W3CDTF">2020-05-21T00:14:27Z</dcterms:created>
  <dcterms:modified xsi:type="dcterms:W3CDTF">2021-01-27T16:06:07Z</dcterms:modified>
</cp:coreProperties>
</file>